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329" r:id="rId3"/>
    <p:sldId id="343" r:id="rId4"/>
  </p:sldIdLst>
  <p:sldSz cx="6070600" cy="455295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6" roundtripDataSignature="AMtx7mjqiAVKlJxkZljiTUgRQK0yW08qK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B9E78AC-F364-468C-961F-351A21008934}">
  <a:tblStyle styleId="{5B9E78AC-F364-468C-961F-351A21008934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1854" y="13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76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79" Type="http://schemas.openxmlformats.org/officeDocument/2006/relationships/theme" Target="theme/theme1.xml"/><Relationship Id="rId5" Type="http://schemas.openxmlformats.org/officeDocument/2006/relationships/notesMaster" Target="notesMasters/notesMaster1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77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1959798-7E6C-4168-B7C6-6419D324D3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134" cy="498409"/>
          </a:xfrm>
          <a:prstGeom prst="rect">
            <a:avLst/>
          </a:prstGeom>
        </p:spPr>
        <p:txBody>
          <a:bodyPr vert="horz" lIns="143945" tIns="71972" rIns="143945" bIns="71972" rtlCol="0"/>
          <a:lstStyle>
            <a:lvl1pPr algn="l">
              <a:defRPr sz="1900"/>
            </a:lvl1pPr>
          </a:lstStyle>
          <a:p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51308D-94C3-4FCE-A0C9-A76F211F4D1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543" y="0"/>
            <a:ext cx="2943763" cy="498409"/>
          </a:xfrm>
          <a:prstGeom prst="rect">
            <a:avLst/>
          </a:prstGeom>
        </p:spPr>
        <p:txBody>
          <a:bodyPr vert="horz" lIns="143945" tIns="71972" rIns="143945" bIns="71972" rtlCol="0"/>
          <a:lstStyle>
            <a:lvl1pPr algn="r">
              <a:defRPr sz="1900"/>
            </a:lvl1pPr>
          </a:lstStyle>
          <a:p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9DC6D0-EED8-4749-B8B7-CC97D1F6D9A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8229"/>
            <a:ext cx="2946134" cy="498409"/>
          </a:xfrm>
          <a:prstGeom prst="rect">
            <a:avLst/>
          </a:prstGeom>
        </p:spPr>
        <p:txBody>
          <a:bodyPr vert="horz" lIns="143945" tIns="71972" rIns="143945" bIns="71972" rtlCol="0" anchor="b"/>
          <a:lstStyle>
            <a:lvl1pPr algn="l">
              <a:defRPr sz="1900"/>
            </a:lvl1pPr>
          </a:lstStyle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AB8A4C-173B-4E6F-BC47-E2647F327B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543" y="9428229"/>
            <a:ext cx="2943763" cy="498409"/>
          </a:xfrm>
          <a:prstGeom prst="rect">
            <a:avLst/>
          </a:prstGeom>
        </p:spPr>
        <p:txBody>
          <a:bodyPr vert="horz" lIns="143945" tIns="71972" rIns="143945" bIns="71972" rtlCol="0" anchor="b"/>
          <a:lstStyle>
            <a:lvl1pPr algn="r">
              <a:defRPr sz="1900"/>
            </a:lvl1pPr>
          </a:lstStyle>
          <a:p>
            <a:fld id="{ED608F59-2B4F-4F22-BD8E-ADDB79CAE0BE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7216535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57" y="4715152"/>
            <a:ext cx="5438134" cy="4466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921" tIns="143921" rIns="143921" bIns="143921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ft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 txBox="1">
            <a:spLocks noGrp="1"/>
          </p:cNvSpPr>
          <p:nvPr>
            <p:ph type="body" idx="1"/>
          </p:nvPr>
        </p:nvSpPr>
        <p:spPr>
          <a:xfrm>
            <a:off x="679757" y="4715152"/>
            <a:ext cx="5438134" cy="44669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43921" tIns="143921" rIns="143921" bIns="143921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  <p:sp>
        <p:nvSpPr>
          <p:cNvPr id="49" name="Google Shape;4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1"/>
          <p:cNvSpPr txBox="1">
            <a:spLocks noGrp="1"/>
          </p:cNvSpPr>
          <p:nvPr>
            <p:ph type="title"/>
          </p:nvPr>
        </p:nvSpPr>
        <p:spPr>
          <a:xfrm>
            <a:off x="504117" y="900112"/>
            <a:ext cx="2938779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body" idx="1"/>
          </p:nvPr>
        </p:nvSpPr>
        <p:spPr>
          <a:xfrm>
            <a:off x="507858" y="1119187"/>
            <a:ext cx="5116830" cy="284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2066163" y="4234243"/>
            <a:ext cx="1944624" cy="227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1"/>
          <p:cNvSpPr txBox="1">
            <a:spLocks noGrp="1"/>
          </p:cNvSpPr>
          <p:nvPr>
            <p:ph type="dt" idx="10"/>
          </p:nvPr>
        </p:nvSpPr>
        <p:spPr>
          <a:xfrm>
            <a:off x="303847" y="4234243"/>
            <a:ext cx="1397698" cy="227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8E20CAA6-05D5-46EA-A0F7-CEB908DFD7A5}" type="datetime1">
              <a:rPr lang="en-US" smtClean="0"/>
              <a:t>10/29/2025</a:t>
            </a:fld>
            <a:endParaRPr/>
          </a:p>
        </p:txBody>
      </p:sp>
      <p:sp>
        <p:nvSpPr>
          <p:cNvPr id="16" name="Google Shape;16;p31"/>
          <p:cNvSpPr txBox="1">
            <a:spLocks noGrp="1"/>
          </p:cNvSpPr>
          <p:nvPr>
            <p:ph type="sldNum" idx="12"/>
          </p:nvPr>
        </p:nvSpPr>
        <p:spPr>
          <a:xfrm>
            <a:off x="4375404" y="4234243"/>
            <a:ext cx="1397698" cy="15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50" y="4114800"/>
            <a:ext cx="6029325" cy="24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8625" y="266700"/>
            <a:ext cx="1228725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34"/>
          <p:cNvSpPr/>
          <p:nvPr/>
        </p:nvSpPr>
        <p:spPr>
          <a:xfrm>
            <a:off x="36576" y="4106417"/>
            <a:ext cx="6014085" cy="0"/>
          </a:xfrm>
          <a:custGeom>
            <a:avLst/>
            <a:gdLst/>
            <a:ahLst/>
            <a:cxnLst/>
            <a:rect l="l" t="t" r="r" b="b"/>
            <a:pathLst>
              <a:path w="6014085" h="120000" extrusionOk="0">
                <a:moveTo>
                  <a:pt x="0" y="0"/>
                </a:moveTo>
                <a:lnTo>
                  <a:pt x="6013704" y="0"/>
                </a:lnTo>
              </a:path>
            </a:pathLst>
          </a:custGeom>
          <a:noFill/>
          <a:ln w="213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4"/>
          <p:cNvSpPr txBox="1">
            <a:spLocks noGrp="1"/>
          </p:cNvSpPr>
          <p:nvPr>
            <p:ph type="ctrTitle"/>
          </p:nvPr>
        </p:nvSpPr>
        <p:spPr>
          <a:xfrm>
            <a:off x="1911971" y="322262"/>
            <a:ext cx="3051175" cy="452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4"/>
          <p:cNvSpPr txBox="1">
            <a:spLocks noGrp="1"/>
          </p:cNvSpPr>
          <p:nvPr>
            <p:ph type="subTitle" idx="1"/>
          </p:nvPr>
        </p:nvSpPr>
        <p:spPr>
          <a:xfrm>
            <a:off x="911542" y="2549652"/>
            <a:ext cx="4253865" cy="1138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5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4"/>
          <p:cNvSpPr txBox="1">
            <a:spLocks noGrp="1"/>
          </p:cNvSpPr>
          <p:nvPr>
            <p:ph type="ftr" idx="11"/>
          </p:nvPr>
        </p:nvSpPr>
        <p:spPr>
          <a:xfrm>
            <a:off x="2066163" y="4234243"/>
            <a:ext cx="1944624" cy="227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4"/>
          <p:cNvSpPr txBox="1">
            <a:spLocks noGrp="1"/>
          </p:cNvSpPr>
          <p:nvPr>
            <p:ph type="dt" idx="10"/>
          </p:nvPr>
        </p:nvSpPr>
        <p:spPr>
          <a:xfrm>
            <a:off x="303847" y="4234243"/>
            <a:ext cx="1397698" cy="227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ACCEBB5F-4636-4083-ACA9-55568D099E8B}" type="datetime1">
              <a:rPr lang="en-US" smtClean="0"/>
              <a:t>10/29/2025</a:t>
            </a:fld>
            <a:endParaRPr/>
          </a:p>
        </p:txBody>
      </p:sp>
      <p:sp>
        <p:nvSpPr>
          <p:cNvPr id="34" name="Google Shape;34;p34"/>
          <p:cNvSpPr txBox="1">
            <a:spLocks noGrp="1"/>
          </p:cNvSpPr>
          <p:nvPr>
            <p:ph type="sldNum" idx="12"/>
          </p:nvPr>
        </p:nvSpPr>
        <p:spPr>
          <a:xfrm>
            <a:off x="4375404" y="4234243"/>
            <a:ext cx="1397698" cy="227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wo Content">
  <p:cSld name="Two Content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9050" y="4114800"/>
            <a:ext cx="6029325" cy="2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35"/>
          <p:cNvSpPr/>
          <p:nvPr/>
        </p:nvSpPr>
        <p:spPr>
          <a:xfrm>
            <a:off x="435863" y="342138"/>
            <a:ext cx="231775" cy="0"/>
          </a:xfrm>
          <a:custGeom>
            <a:avLst/>
            <a:gdLst/>
            <a:ahLst/>
            <a:cxnLst/>
            <a:rect l="l" t="t" r="r" b="b"/>
            <a:pathLst>
              <a:path w="231775" h="120000" extrusionOk="0">
                <a:moveTo>
                  <a:pt x="0" y="0"/>
                </a:moveTo>
                <a:lnTo>
                  <a:pt x="231647" y="0"/>
                </a:lnTo>
              </a:path>
            </a:pathLst>
          </a:custGeom>
          <a:noFill/>
          <a:ln w="21325" cap="flat" cmpd="sng">
            <a:solidFill>
              <a:srgbClr val="87546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35"/>
          <p:cNvSpPr/>
          <p:nvPr/>
        </p:nvSpPr>
        <p:spPr>
          <a:xfrm>
            <a:off x="996696" y="525018"/>
            <a:ext cx="182880" cy="0"/>
          </a:xfrm>
          <a:custGeom>
            <a:avLst/>
            <a:gdLst/>
            <a:ahLst/>
            <a:cxnLst/>
            <a:rect l="l" t="t" r="r" b="b"/>
            <a:pathLst>
              <a:path w="182880" h="120000" extrusionOk="0">
                <a:moveTo>
                  <a:pt x="0" y="0"/>
                </a:moveTo>
                <a:lnTo>
                  <a:pt x="182880" y="0"/>
                </a:lnTo>
              </a:path>
            </a:pathLst>
          </a:custGeom>
          <a:noFill/>
          <a:ln w="21325" cap="flat" cmpd="sng">
            <a:solidFill>
              <a:srgbClr val="931C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35"/>
          <p:cNvSpPr/>
          <p:nvPr/>
        </p:nvSpPr>
        <p:spPr>
          <a:xfrm>
            <a:off x="996696" y="334518"/>
            <a:ext cx="182880" cy="201295"/>
          </a:xfrm>
          <a:custGeom>
            <a:avLst/>
            <a:gdLst/>
            <a:ahLst/>
            <a:cxnLst/>
            <a:rect l="l" t="t" r="r" b="b"/>
            <a:pathLst>
              <a:path w="182880" h="201295" extrusionOk="0">
                <a:moveTo>
                  <a:pt x="0" y="10668"/>
                </a:moveTo>
                <a:lnTo>
                  <a:pt x="182880" y="10668"/>
                </a:lnTo>
              </a:path>
              <a:path w="182880" h="201295" extrusionOk="0">
                <a:moveTo>
                  <a:pt x="10668" y="201168"/>
                </a:moveTo>
                <a:lnTo>
                  <a:pt x="10668" y="0"/>
                </a:lnTo>
              </a:path>
            </a:pathLst>
          </a:custGeom>
          <a:noFill/>
          <a:ln w="21325" cap="flat" cmpd="sng">
            <a:solidFill>
              <a:srgbClr val="931C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5"/>
          <p:cNvSpPr/>
          <p:nvPr/>
        </p:nvSpPr>
        <p:spPr>
          <a:xfrm>
            <a:off x="1168908" y="334518"/>
            <a:ext cx="0" cy="201295"/>
          </a:xfrm>
          <a:custGeom>
            <a:avLst/>
            <a:gdLst/>
            <a:ahLst/>
            <a:cxnLst/>
            <a:rect l="l" t="t" r="r" b="b"/>
            <a:pathLst>
              <a:path w="120000" h="201295" extrusionOk="0">
                <a:moveTo>
                  <a:pt x="0" y="201168"/>
                </a:moveTo>
                <a:lnTo>
                  <a:pt x="0" y="0"/>
                </a:lnTo>
              </a:path>
            </a:pathLst>
          </a:custGeom>
          <a:noFill/>
          <a:ln w="21325" cap="flat" cmpd="sng">
            <a:solidFill>
              <a:srgbClr val="931C3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35"/>
          <p:cNvSpPr txBox="1">
            <a:spLocks noGrp="1"/>
          </p:cNvSpPr>
          <p:nvPr>
            <p:ph type="title"/>
          </p:nvPr>
        </p:nvSpPr>
        <p:spPr>
          <a:xfrm>
            <a:off x="504117" y="900112"/>
            <a:ext cx="2938779" cy="23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body" idx="1"/>
          </p:nvPr>
        </p:nvSpPr>
        <p:spPr>
          <a:xfrm>
            <a:off x="303847" y="1047178"/>
            <a:ext cx="2643473" cy="3004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2"/>
          </p:nvPr>
        </p:nvSpPr>
        <p:spPr>
          <a:xfrm>
            <a:off x="3129629" y="1047178"/>
            <a:ext cx="2643473" cy="3004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ftr" idx="11"/>
          </p:nvPr>
        </p:nvSpPr>
        <p:spPr>
          <a:xfrm>
            <a:off x="2066163" y="4234243"/>
            <a:ext cx="1944624" cy="227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dt" idx="10"/>
          </p:nvPr>
        </p:nvSpPr>
        <p:spPr>
          <a:xfrm>
            <a:off x="303847" y="4234243"/>
            <a:ext cx="1397698" cy="227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877A2E5D-0D6A-46BF-91A3-58924FB0D95B}" type="datetime1">
              <a:rPr lang="en-US" smtClean="0"/>
              <a:t>10/29/2025</a:t>
            </a:fld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sldNum" idx="12"/>
          </p:nvPr>
        </p:nvSpPr>
        <p:spPr>
          <a:xfrm>
            <a:off x="4375404" y="4234243"/>
            <a:ext cx="1397698" cy="227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5295" y="1414366"/>
            <a:ext cx="5160010" cy="18466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0590" y="2580005"/>
            <a:ext cx="4249420" cy="28469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35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7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06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4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17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1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247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28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3847" y="4234243"/>
            <a:ext cx="1397698" cy="276999"/>
          </a:xfrm>
        </p:spPr>
        <p:txBody>
          <a:bodyPr/>
          <a:lstStyle/>
          <a:p>
            <a:fld id="{1D419E94-E02E-4C14-A0AD-2C52D6B87A76}" type="datetime1">
              <a:rPr lang="en-US" smtClean="0"/>
              <a:t>10/29/2025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66163" y="4234243"/>
            <a:ext cx="1944624" cy="276999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75404" y="4234243"/>
            <a:ext cx="1397698" cy="276999"/>
          </a:xfrm>
        </p:spPr>
        <p:txBody>
          <a:bodyPr/>
          <a:lstStyle/>
          <a:p>
            <a:fld id="{6CE5C012-B54D-A948-9F8A-F9100CD574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872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0"/>
          <p:cNvSpPr txBox="1">
            <a:spLocks noGrp="1"/>
          </p:cNvSpPr>
          <p:nvPr>
            <p:ph type="title"/>
          </p:nvPr>
        </p:nvSpPr>
        <p:spPr>
          <a:xfrm>
            <a:off x="504117" y="900112"/>
            <a:ext cx="2938779" cy="23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p30"/>
          <p:cNvSpPr txBox="1">
            <a:spLocks noGrp="1"/>
          </p:cNvSpPr>
          <p:nvPr>
            <p:ph type="body" idx="1"/>
          </p:nvPr>
        </p:nvSpPr>
        <p:spPr>
          <a:xfrm>
            <a:off x="507858" y="1119187"/>
            <a:ext cx="5116830" cy="2496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30"/>
          <p:cNvSpPr txBox="1">
            <a:spLocks noGrp="1"/>
          </p:cNvSpPr>
          <p:nvPr>
            <p:ph type="ftr" idx="11"/>
          </p:nvPr>
        </p:nvSpPr>
        <p:spPr>
          <a:xfrm>
            <a:off x="2066163" y="4234243"/>
            <a:ext cx="1944624" cy="227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30"/>
          <p:cNvSpPr txBox="1">
            <a:spLocks noGrp="1"/>
          </p:cNvSpPr>
          <p:nvPr>
            <p:ph type="dt" idx="10"/>
          </p:nvPr>
        </p:nvSpPr>
        <p:spPr>
          <a:xfrm>
            <a:off x="303847" y="4234243"/>
            <a:ext cx="1397698" cy="227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92AE07BD-4312-42C8-BFA8-FF2A8D5ABF93}" type="datetime1">
              <a:rPr lang="en-US" smtClean="0"/>
              <a:t>10/29/2025</a:t>
            </a:fld>
            <a:endParaRPr/>
          </a:p>
        </p:txBody>
      </p:sp>
      <p:sp>
        <p:nvSpPr>
          <p:cNvPr id="10" name="Google Shape;10;p30"/>
          <p:cNvSpPr txBox="1">
            <a:spLocks noGrp="1"/>
          </p:cNvSpPr>
          <p:nvPr>
            <p:ph type="sldNum" idx="12"/>
          </p:nvPr>
        </p:nvSpPr>
        <p:spPr>
          <a:xfrm>
            <a:off x="4375404" y="4234243"/>
            <a:ext cx="1397698" cy="227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"/>
          <p:cNvSpPr/>
          <p:nvPr/>
        </p:nvSpPr>
        <p:spPr>
          <a:xfrm>
            <a:off x="28257" y="702131"/>
            <a:ext cx="6014085" cy="0"/>
          </a:xfrm>
          <a:custGeom>
            <a:avLst/>
            <a:gdLst/>
            <a:ahLst/>
            <a:cxnLst/>
            <a:rect l="l" t="t" r="r" b="b"/>
            <a:pathLst>
              <a:path w="6014085" h="120000" extrusionOk="0">
                <a:moveTo>
                  <a:pt x="0" y="0"/>
                </a:moveTo>
                <a:lnTo>
                  <a:pt x="6013704" y="0"/>
                </a:lnTo>
              </a:path>
            </a:pathLst>
          </a:custGeom>
          <a:noFill/>
          <a:ln w="213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1"/>
          <p:cNvSpPr txBox="1"/>
          <p:nvPr/>
        </p:nvSpPr>
        <p:spPr>
          <a:xfrm>
            <a:off x="1116701" y="2386533"/>
            <a:ext cx="3447207" cy="751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131313"/>
                </a:solidFill>
              </a:rPr>
              <a:t>Presenter</a:t>
            </a:r>
            <a:r>
              <a:rPr lang="en-US" sz="1600" b="0" i="0" u="none" strike="noStrike" cap="none" dirty="0">
                <a:solidFill>
                  <a:srgbClr val="131313"/>
                </a:solidFill>
                <a:latin typeface="Arial"/>
                <a:ea typeface="Arial"/>
                <a:cs typeface="Arial"/>
                <a:sym typeface="Arial"/>
              </a:rPr>
              <a:t>: XXXXX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600" dirty="0">
                <a:solidFill>
                  <a:srgbClr val="131313"/>
                </a:solidFill>
              </a:rPr>
              <a:t>Position: XXXXX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131313"/>
                </a:solidFill>
                <a:latin typeface="Arial"/>
                <a:ea typeface="Arial"/>
                <a:cs typeface="Arial"/>
                <a:sym typeface="Arial"/>
              </a:rPr>
              <a:t>Date: XXXX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53;p1">
            <a:extLst>
              <a:ext uri="{FF2B5EF4-FFF2-40B4-BE49-F238E27FC236}">
                <a16:creationId xmlns:a16="http://schemas.microsoft.com/office/drawing/2014/main" id="{BA2A8E31-C807-431A-BCD0-5AC8A70B4486}"/>
              </a:ext>
            </a:extLst>
          </p:cNvPr>
          <p:cNvSpPr txBox="1"/>
          <p:nvPr/>
        </p:nvSpPr>
        <p:spPr>
          <a:xfrm>
            <a:off x="372035" y="1168169"/>
            <a:ext cx="4936537" cy="4565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spAutoFit/>
          </a:bodyPr>
          <a:lstStyle/>
          <a:p>
            <a:pPr lvl="0" algn="ctr">
              <a:spcBef>
                <a:spcPts val="95"/>
              </a:spcBef>
            </a:pPr>
            <a:r>
              <a:rPr lang="en-MY" sz="2800" b="1" dirty="0">
                <a:latin typeface="+mj-lt"/>
                <a:ea typeface="Calibri"/>
                <a:cs typeface="Calibri" panose="020F0502020204030204" pitchFamily="34" charset="0"/>
                <a:sym typeface="Calibri"/>
              </a:rPr>
              <a:t>TITLE: XXXXX</a:t>
            </a:r>
            <a:endParaRPr lang="en-MY" sz="2800" b="1" dirty="0"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13" name="Picture 12" descr="A close-up of a logo&#10;&#10;AI-generated content may be incorrect.">
            <a:extLst>
              <a:ext uri="{FF2B5EF4-FFF2-40B4-BE49-F238E27FC236}">
                <a16:creationId xmlns:a16="http://schemas.microsoft.com/office/drawing/2014/main" id="{9EFAFEAB-6747-4CBC-A99C-F845F8AE1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869" cy="61932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6B036B2-BD50-4C40-8DAD-C9B6056DA7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logo&#10;&#10;AI-generated content may be incorrect.">
            <a:extLst>
              <a:ext uri="{FF2B5EF4-FFF2-40B4-BE49-F238E27FC236}">
                <a16:creationId xmlns:a16="http://schemas.microsoft.com/office/drawing/2014/main" id="{3C353FF9-41BA-2EAB-6DDF-12E5A04B1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790869" cy="619321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D7A3C5-92D9-40B5-A147-6D2862566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75404" y="4234243"/>
            <a:ext cx="1397698" cy="153888"/>
          </a:xfrm>
        </p:spPr>
        <p:txBody>
          <a:bodyPr/>
          <a:lstStyle/>
          <a:p>
            <a:fld id="{6CE5C012-B54D-A948-9F8A-F9100CD574B5}" type="slidenum">
              <a:rPr lang="en-US" sz="1000" smtClean="0"/>
              <a:t>2</a:t>
            </a:fld>
            <a:endParaRPr lang="en-US" sz="1000" dirty="0"/>
          </a:p>
        </p:txBody>
      </p:sp>
      <p:sp>
        <p:nvSpPr>
          <p:cNvPr id="2" name="Google Shape;51;p1">
            <a:extLst>
              <a:ext uri="{FF2B5EF4-FFF2-40B4-BE49-F238E27FC236}">
                <a16:creationId xmlns:a16="http://schemas.microsoft.com/office/drawing/2014/main" id="{86EAE558-5722-6A2E-556C-D5E0AEB12CA5}"/>
              </a:ext>
            </a:extLst>
          </p:cNvPr>
          <p:cNvSpPr/>
          <p:nvPr/>
        </p:nvSpPr>
        <p:spPr>
          <a:xfrm>
            <a:off x="28257" y="702131"/>
            <a:ext cx="6014085" cy="0"/>
          </a:xfrm>
          <a:custGeom>
            <a:avLst/>
            <a:gdLst/>
            <a:ahLst/>
            <a:cxnLst/>
            <a:rect l="l" t="t" r="r" b="b"/>
            <a:pathLst>
              <a:path w="6014085" h="120000" extrusionOk="0">
                <a:moveTo>
                  <a:pt x="0" y="0"/>
                </a:moveTo>
                <a:lnTo>
                  <a:pt x="6013704" y="0"/>
                </a:lnTo>
              </a:path>
            </a:pathLst>
          </a:custGeom>
          <a:noFill/>
          <a:ln w="213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422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284"/>
          <a:stretch>
            <a:fillRect/>
          </a:stretch>
        </p:blipFill>
        <p:spPr bwMode="auto">
          <a:xfrm>
            <a:off x="81423" y="58124"/>
            <a:ext cx="972771" cy="48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33"/>
          <a:stretch>
            <a:fillRect/>
          </a:stretch>
        </p:blipFill>
        <p:spPr bwMode="auto">
          <a:xfrm>
            <a:off x="1054195" y="58124"/>
            <a:ext cx="600736" cy="480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 descr="A close-up of a logo&#10;&#10;AI-generated content may be incorrect.">
            <a:extLst>
              <a:ext uri="{FF2B5EF4-FFF2-40B4-BE49-F238E27FC236}">
                <a16:creationId xmlns:a16="http://schemas.microsoft.com/office/drawing/2014/main" id="{22BA52A6-8F46-D895-BEC3-BA032FC3F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790869" cy="619321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840CFF-0CD7-4F61-AFCC-C7475A113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75404" y="4234243"/>
            <a:ext cx="1397698" cy="153888"/>
          </a:xfrm>
        </p:spPr>
        <p:txBody>
          <a:bodyPr/>
          <a:lstStyle/>
          <a:p>
            <a:fld id="{6CE5C012-B54D-A948-9F8A-F9100CD574B5}" type="slidenum">
              <a:rPr lang="en-US" sz="1000" smtClean="0"/>
              <a:t>3</a:t>
            </a:fld>
            <a:endParaRPr lang="en-US" sz="1000" dirty="0"/>
          </a:p>
        </p:txBody>
      </p:sp>
      <p:sp>
        <p:nvSpPr>
          <p:cNvPr id="5" name="Google Shape;51;p1">
            <a:extLst>
              <a:ext uri="{FF2B5EF4-FFF2-40B4-BE49-F238E27FC236}">
                <a16:creationId xmlns:a16="http://schemas.microsoft.com/office/drawing/2014/main" id="{26715F96-E586-DFA2-439F-5FB96A5AB5DD}"/>
              </a:ext>
            </a:extLst>
          </p:cNvPr>
          <p:cNvSpPr/>
          <p:nvPr/>
        </p:nvSpPr>
        <p:spPr>
          <a:xfrm>
            <a:off x="28257" y="702131"/>
            <a:ext cx="6014085" cy="0"/>
          </a:xfrm>
          <a:custGeom>
            <a:avLst/>
            <a:gdLst/>
            <a:ahLst/>
            <a:cxnLst/>
            <a:rect l="l" t="t" r="r" b="b"/>
            <a:pathLst>
              <a:path w="6014085" h="120000" extrusionOk="0">
                <a:moveTo>
                  <a:pt x="0" y="0"/>
                </a:moveTo>
                <a:lnTo>
                  <a:pt x="6013704" y="0"/>
                </a:lnTo>
              </a:path>
            </a:pathLst>
          </a:custGeom>
          <a:noFill/>
          <a:ln w="213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59523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2746</TotalTime>
  <Words>15</Words>
  <Application>Microsoft Office PowerPoint</Application>
  <PresentationFormat>Custom</PresentationFormat>
  <Paragraphs>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Social Media Marketing And AI Chatbot Engagement On Travel Intentions Among Malaysian Youth: A Study Of The Mediating Effects Of Technology Adoption Behaviours</dc:title>
  <dc:creator>Goh Poh Kim</dc:creator>
  <cp:lastModifiedBy>Jasmine</cp:lastModifiedBy>
  <cp:revision>106</cp:revision>
  <cp:lastPrinted>2025-08-15T07:19:25Z</cp:lastPrinted>
  <dcterms:created xsi:type="dcterms:W3CDTF">2025-05-23T00:46:25Z</dcterms:created>
  <dcterms:modified xsi:type="dcterms:W3CDTF">2025-10-29T12:18:58Z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2025-05-23T00:00:00Z</vt:filetime>
  </property>
  <property fmtid="{D5CDD505-2E9C-101B-9397-08002B2CF9AE}" pid="3" name="LastSaved">
    <vt:filetime>2025-05-23T00:00:00Z</vt:filetime>
  </property>
</Properties>
</file>